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2" r:id="rId2"/>
    <p:sldId id="257" r:id="rId3"/>
    <p:sldId id="263" r:id="rId4"/>
    <p:sldId id="264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722" autoAdjust="0"/>
  </p:normalViewPr>
  <p:slideViewPr>
    <p:cSldViewPr snapToGrid="0" snapToObjects="1">
      <p:cViewPr varScale="1">
        <p:scale>
          <a:sx n="40" d="100"/>
          <a:sy n="40" d="100"/>
        </p:scale>
        <p:origin x="138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FC5396-C371-4B68-9E3A-4D8768303AC1}" type="datetimeFigureOut">
              <a:rPr lang="en-AU" smtClean="0"/>
              <a:t>24/03/2021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54CF7E-2B11-4011-AFEA-45C9D397238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52390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</a:rPr>
              <a:t>How do you plan on making a difference in the class over the semester?</a:t>
            </a:r>
          </a:p>
          <a:p>
            <a:br>
              <a:rPr lang="en-AU" dirty="0"/>
            </a:br>
            <a:r>
              <a:rPr lang="en-AU" dirty="0"/>
              <a:t>Using the SMART Goal setup, outline what you hope to accomplish which will make a difference in the class. How will you make the classroom ‘better’; easier for others to learn, or engaging so the class is full of depth and interest? </a:t>
            </a:r>
            <a:br>
              <a:rPr lang="en-AU" dirty="0"/>
            </a:br>
            <a:br>
              <a:rPr lang="en-AU" dirty="0"/>
            </a:b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54CF7E-2B11-4011-AFEA-45C9D397238F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1471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Why do you want to learn these attributes about your fellow classmates?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54CF7E-2B11-4011-AFEA-45C9D397238F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05371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What specific things do you hope to get out of learning about your group members?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54CF7E-2B11-4011-AFEA-45C9D397238F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22901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What are your weaknesses as a student? How you learn best? In what situations do you not learn as quickly or deeply? How can you change the situation then to address these weaknesses? </a:t>
            </a:r>
            <a:br>
              <a:rPr lang="en-AU" dirty="0"/>
            </a:br>
            <a:br>
              <a:rPr lang="en-AU" dirty="0"/>
            </a:b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54CF7E-2B11-4011-AFEA-45C9D397238F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86144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4359-DC18-8549-97CB-5983BF2456B3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A6EA-7AC5-0C4F-9B5C-E3D2C35AB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69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4359-DC18-8549-97CB-5983BF2456B3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A6EA-7AC5-0C4F-9B5C-E3D2C35AB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054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4359-DC18-8549-97CB-5983BF2456B3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A6EA-7AC5-0C4F-9B5C-E3D2C35AB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54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4359-DC18-8549-97CB-5983BF2456B3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A6EA-7AC5-0C4F-9B5C-E3D2C35AB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377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4359-DC18-8549-97CB-5983BF2456B3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A6EA-7AC5-0C4F-9B5C-E3D2C35AB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623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4359-DC18-8549-97CB-5983BF2456B3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A6EA-7AC5-0C4F-9B5C-E3D2C35AB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206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4359-DC18-8549-97CB-5983BF2456B3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A6EA-7AC5-0C4F-9B5C-E3D2C35AB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903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4359-DC18-8549-97CB-5983BF2456B3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A6EA-7AC5-0C4F-9B5C-E3D2C35AB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123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4359-DC18-8549-97CB-5983BF2456B3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A6EA-7AC5-0C4F-9B5C-E3D2C35AB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82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4359-DC18-8549-97CB-5983BF2456B3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A6EA-7AC5-0C4F-9B5C-E3D2C35AB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98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24359-DC18-8549-97CB-5983BF2456B3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5A6EA-7AC5-0C4F-9B5C-E3D2C35AB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588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24359-DC18-8549-97CB-5983BF2456B3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5A6EA-7AC5-0C4F-9B5C-E3D2C35AB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13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3183" y="193183"/>
            <a:ext cx="8731876" cy="4001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How do you plan on making a difference in this class over the semester?</a:t>
            </a:r>
          </a:p>
        </p:txBody>
      </p:sp>
    </p:spTree>
    <p:extLst>
      <p:ext uri="{BB962C8B-B14F-4D97-AF65-F5344CB8AC3E}">
        <p14:creationId xmlns:p14="http://schemas.microsoft.com/office/powerpoint/2010/main" val="1614188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79550" y="193183"/>
            <a:ext cx="7891042" cy="4001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What do you want to learn about your group members?</a:t>
            </a:r>
          </a:p>
        </p:txBody>
      </p:sp>
    </p:spTree>
    <p:extLst>
      <p:ext uri="{BB962C8B-B14F-4D97-AF65-F5344CB8AC3E}">
        <p14:creationId xmlns:p14="http://schemas.microsoft.com/office/powerpoint/2010/main" val="179678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2229" y="210145"/>
            <a:ext cx="8542830" cy="4001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What do you hope to get from your group members?</a:t>
            </a:r>
          </a:p>
        </p:txBody>
      </p:sp>
    </p:spTree>
    <p:extLst>
      <p:ext uri="{BB962C8B-B14F-4D97-AF65-F5344CB8AC3E}">
        <p14:creationId xmlns:p14="http://schemas.microsoft.com/office/powerpoint/2010/main" val="4247754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2076" y="232605"/>
            <a:ext cx="8632983" cy="4001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What practical Knowledge would you like to develop?</a:t>
            </a:r>
          </a:p>
        </p:txBody>
      </p:sp>
    </p:spTree>
    <p:extLst>
      <p:ext uri="{BB962C8B-B14F-4D97-AF65-F5344CB8AC3E}">
        <p14:creationId xmlns:p14="http://schemas.microsoft.com/office/powerpoint/2010/main" val="3764257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39270" y="255198"/>
            <a:ext cx="8737305" cy="4001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As a student, what can you work on to become a better learner?</a:t>
            </a:r>
          </a:p>
        </p:txBody>
      </p:sp>
    </p:spTree>
    <p:extLst>
      <p:ext uri="{BB962C8B-B14F-4D97-AF65-F5344CB8AC3E}">
        <p14:creationId xmlns:p14="http://schemas.microsoft.com/office/powerpoint/2010/main" val="4341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199</Words>
  <Application>Microsoft Office PowerPoint</Application>
  <PresentationFormat>On-screen Show (4:3)</PresentationFormat>
  <Paragraphs>14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 JONES</dc:creator>
  <cp:lastModifiedBy>Ali Alshehri</cp:lastModifiedBy>
  <cp:revision>8</cp:revision>
  <dcterms:created xsi:type="dcterms:W3CDTF">2018-07-19T22:44:47Z</dcterms:created>
  <dcterms:modified xsi:type="dcterms:W3CDTF">2021-03-24T03:46:02Z</dcterms:modified>
</cp:coreProperties>
</file>